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566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1533-D63B-49CD-B71D-1E29DC1889F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553A-6A72-4F0E-88B4-04F60575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7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1533-D63B-49CD-B71D-1E29DC1889F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553A-6A72-4F0E-88B4-04F60575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0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1533-D63B-49CD-B71D-1E29DC1889F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553A-6A72-4F0E-88B4-04F60575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1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1533-D63B-49CD-B71D-1E29DC1889F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553A-6A72-4F0E-88B4-04F60575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0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1533-D63B-49CD-B71D-1E29DC1889F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553A-6A72-4F0E-88B4-04F60575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7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1533-D63B-49CD-B71D-1E29DC1889F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553A-6A72-4F0E-88B4-04F60575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1533-D63B-49CD-B71D-1E29DC1889F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553A-6A72-4F0E-88B4-04F60575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8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1533-D63B-49CD-B71D-1E29DC1889F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553A-6A72-4F0E-88B4-04F60575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8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1533-D63B-49CD-B71D-1E29DC1889F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553A-6A72-4F0E-88B4-04F60575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1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1533-D63B-49CD-B71D-1E29DC1889F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553A-6A72-4F0E-88B4-04F60575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3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1533-D63B-49CD-B71D-1E29DC1889F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553A-6A72-4F0E-88B4-04F60575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3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A1533-D63B-49CD-B71D-1E29DC1889F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D553A-6A72-4F0E-88B4-04F605750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9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822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0"/>
            <a:ext cx="1828800" cy="1431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9"/>
            <a:ext cx="1590675" cy="108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0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6858000" cy="6029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1438274" cy="142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82"/>
            <a:ext cx="2286000" cy="178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3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70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928"/>
            <a:ext cx="2057400" cy="1810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06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7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9"/>
            <a:ext cx="6858000" cy="6916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" y="17929"/>
            <a:ext cx="1312209" cy="1506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929"/>
            <a:ext cx="1936376" cy="15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9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68580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87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"/>
            <a:ext cx="6858000" cy="9141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71" y="0"/>
            <a:ext cx="2057400" cy="1413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26"/>
            <a:ext cx="21145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6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6" y="0"/>
            <a:ext cx="667792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4" y="0"/>
            <a:ext cx="622169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26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8</cp:revision>
  <cp:lastPrinted>2023-07-04T07:03:28Z</cp:lastPrinted>
  <dcterms:created xsi:type="dcterms:W3CDTF">2023-07-04T06:36:12Z</dcterms:created>
  <dcterms:modified xsi:type="dcterms:W3CDTF">2023-07-04T10:00:04Z</dcterms:modified>
</cp:coreProperties>
</file>